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6" r:id="rId10"/>
    <p:sldId id="267" r:id="rId11"/>
    <p:sldId id="269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A7425D-020C-4FF1-A85D-950DD4751BFC}" type="datetimeFigureOut">
              <a:rPr lang="ru-RU" smtClean="0"/>
              <a:pPr/>
              <a:t>10.12.2018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0C7FAA-2884-41EF-A946-F642AE907A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A7425D-020C-4FF1-A85D-950DD4751BFC}" type="datetimeFigureOut">
              <a:rPr lang="ru-RU" smtClean="0"/>
              <a:pPr/>
              <a:t>10.12.2018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0C7FAA-2884-41EF-A946-F642AE907A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A7425D-020C-4FF1-A85D-950DD4751BFC}" type="datetimeFigureOut">
              <a:rPr lang="ru-RU" smtClean="0"/>
              <a:pPr/>
              <a:t>10.12.2018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0C7FAA-2884-41EF-A946-F642AE907A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A7425D-020C-4FF1-A85D-950DD4751BFC}" type="datetimeFigureOut">
              <a:rPr lang="ru-RU" smtClean="0"/>
              <a:pPr/>
              <a:t>10.12.2018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0C7FAA-2884-41EF-A946-F642AE907A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A7425D-020C-4FF1-A85D-950DD4751BFC}" type="datetimeFigureOut">
              <a:rPr lang="ru-RU" smtClean="0"/>
              <a:pPr/>
              <a:t>10.12.2018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0C7FAA-2884-41EF-A946-F642AE907A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A7425D-020C-4FF1-A85D-950DD4751BFC}" type="datetimeFigureOut">
              <a:rPr lang="ru-RU" smtClean="0"/>
              <a:pPr/>
              <a:t>10.12.2018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0C7FAA-2884-41EF-A946-F642AE907A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A7425D-020C-4FF1-A85D-950DD4751BFC}" type="datetimeFigureOut">
              <a:rPr lang="ru-RU" smtClean="0"/>
              <a:pPr/>
              <a:t>10.12.2018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0C7FAA-2884-41EF-A946-F642AE907A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A7425D-020C-4FF1-A85D-950DD4751BFC}" type="datetimeFigureOut">
              <a:rPr lang="ru-RU" smtClean="0"/>
              <a:pPr/>
              <a:t>10.12.2018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0C7FAA-2884-41EF-A946-F642AE907A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A7425D-020C-4FF1-A85D-950DD4751BFC}" type="datetimeFigureOut">
              <a:rPr lang="ru-RU" smtClean="0"/>
              <a:pPr/>
              <a:t>10.12.2018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0C7FAA-2884-41EF-A946-F642AE907A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A7425D-020C-4FF1-A85D-950DD4751BFC}" type="datetimeFigureOut">
              <a:rPr lang="ru-RU" smtClean="0"/>
              <a:pPr/>
              <a:t>10.12.2018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0C7FAA-2884-41EF-A946-F642AE907A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A7425D-020C-4FF1-A85D-950DD4751BFC}" type="datetimeFigureOut">
              <a:rPr lang="ru-RU" smtClean="0"/>
              <a:pPr/>
              <a:t>10.12.2018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0C7FAA-2884-41EF-A946-F642AE907A4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BA7425D-020C-4FF1-A85D-950DD4751BFC}" type="datetimeFigureOut">
              <a:rPr lang="ru-RU" smtClean="0"/>
              <a:pPr/>
              <a:t>10.12.2018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D0C7FAA-2884-41EF-A946-F642AE907A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/>
              <a:t>Проект «Северный Кавказ»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sz="5400" dirty="0" smtClean="0"/>
              <a:t>2 «В» класса </a:t>
            </a:r>
          </a:p>
          <a:p>
            <a:r>
              <a:rPr lang="ru-RU" sz="5400" dirty="0" smtClean="0"/>
              <a:t>МОУ «Лицей №1»</a:t>
            </a:r>
          </a:p>
          <a:p>
            <a:endParaRPr lang="ru-RU" sz="3300" dirty="0" smtClean="0"/>
          </a:p>
          <a:p>
            <a:r>
              <a:rPr lang="ru-RU" sz="3300" dirty="0" smtClean="0"/>
              <a:t>Класс. Рук. Мирзоева Наталья Юрьевна</a:t>
            </a:r>
          </a:p>
          <a:p>
            <a:endParaRPr lang="ru-RU" sz="3300" dirty="0" smtClean="0"/>
          </a:p>
          <a:p>
            <a:endParaRPr lang="ru-RU" sz="3300" dirty="0" smtClean="0"/>
          </a:p>
          <a:p>
            <a:endParaRPr lang="ru-RU" sz="3300" dirty="0" smtClean="0"/>
          </a:p>
          <a:p>
            <a:endParaRPr lang="ru-RU" sz="3300" dirty="0" smtClean="0"/>
          </a:p>
          <a:p>
            <a:endParaRPr lang="ru-RU" sz="3300" dirty="0" smtClean="0"/>
          </a:p>
          <a:p>
            <a:endParaRPr lang="ru-RU" sz="3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ТВМК- что это???</a:t>
            </a:r>
            <a:endParaRPr lang="ru-RU" sz="5400" dirty="0"/>
          </a:p>
        </p:txBody>
      </p:sp>
      <p:pic>
        <p:nvPicPr>
          <p:cNvPr id="6146" name="Picture 2" descr="C:\Users\Imango\Desktop\iCA9SQUZ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642918"/>
            <a:ext cx="2699404" cy="1857388"/>
          </a:xfrm>
          <a:prstGeom prst="rect">
            <a:avLst/>
          </a:prstGeom>
          <a:noFill/>
        </p:spPr>
      </p:pic>
      <p:pic>
        <p:nvPicPr>
          <p:cNvPr id="6147" name="Picture 3" descr="C:\Users\Imango\Desktop\iCACP1M4X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428992" y="1643050"/>
            <a:ext cx="2381267" cy="1785950"/>
          </a:xfrm>
          <a:prstGeom prst="rect">
            <a:avLst/>
          </a:prstGeom>
          <a:noFill/>
        </p:spPr>
      </p:pic>
      <p:pic>
        <p:nvPicPr>
          <p:cNvPr id="6149" name="Picture 5" descr="C:\Users\Imango\Desktop\iCAPDK3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714356"/>
            <a:ext cx="2681293" cy="2021075"/>
          </a:xfrm>
          <a:prstGeom prst="rect">
            <a:avLst/>
          </a:prstGeom>
          <a:noFill/>
        </p:spPr>
      </p:pic>
      <p:pic>
        <p:nvPicPr>
          <p:cNvPr id="6150" name="Picture 6" descr="C:\Users\Imango\Desktop\iCAKB21F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3000372"/>
            <a:ext cx="3500462" cy="2227567"/>
          </a:xfrm>
          <a:prstGeom prst="rect">
            <a:avLst/>
          </a:prstGeom>
          <a:noFill/>
        </p:spPr>
      </p:pic>
      <p:pic>
        <p:nvPicPr>
          <p:cNvPr id="10" name="Picture 3" descr="C:\Users\Imango\Desktop\iCAAY03F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14942" y="3286124"/>
            <a:ext cx="2943240" cy="18395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286388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Тырныауз- «узкое ущелье»</a:t>
            </a:r>
            <a:br>
              <a:rPr lang="ru-RU" dirty="0" smtClean="0"/>
            </a:br>
            <a:r>
              <a:rPr lang="ru-RU" dirty="0" smtClean="0"/>
              <a:t>«ущелье ветров»</a:t>
            </a:r>
            <a:endParaRPr lang="ru-RU" dirty="0"/>
          </a:p>
        </p:txBody>
      </p:sp>
      <p:pic>
        <p:nvPicPr>
          <p:cNvPr id="6" name="Picture 7" descr="C:\Users\Imango\Desktop\iCAB1B1B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642918"/>
            <a:ext cx="3071834" cy="2047889"/>
          </a:xfrm>
          <a:prstGeom prst="rect">
            <a:avLst/>
          </a:prstGeom>
          <a:noFill/>
        </p:spPr>
      </p:pic>
      <p:pic>
        <p:nvPicPr>
          <p:cNvPr id="7" name="Picture 4" descr="C:\Users\Imango\Desktop\iCA7P16O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571480"/>
            <a:ext cx="2857520" cy="2143140"/>
          </a:xfrm>
          <a:prstGeom prst="rect">
            <a:avLst/>
          </a:prstGeom>
          <a:noFill/>
        </p:spPr>
      </p:pic>
      <p:pic>
        <p:nvPicPr>
          <p:cNvPr id="8196" name="Picture 4" descr="C:\Users\Imango\Desktop\iCADKJUVX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2857496"/>
            <a:ext cx="3307103" cy="2214578"/>
          </a:xfrm>
          <a:prstGeom prst="rect">
            <a:avLst/>
          </a:prstGeom>
          <a:noFill/>
        </p:spPr>
      </p:pic>
      <p:pic>
        <p:nvPicPr>
          <p:cNvPr id="8197" name="Picture 5" descr="C:\Users\Imango\Desktop\iCAFF6RQ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2" y="2952746"/>
            <a:ext cx="3178992" cy="21193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Республики Северного Кавказа</a:t>
            </a:r>
            <a:endParaRPr lang="ru-RU" dirty="0"/>
          </a:p>
        </p:txBody>
      </p:sp>
      <p:pic>
        <p:nvPicPr>
          <p:cNvPr id="7175" name="Picture 7" descr="C:\Users\Imango\Desktop\iCAHW049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857232"/>
            <a:ext cx="2381250" cy="1428750"/>
          </a:xfrm>
          <a:prstGeom prst="rect">
            <a:avLst/>
          </a:prstGeom>
          <a:noFill/>
        </p:spPr>
      </p:pic>
      <p:pic>
        <p:nvPicPr>
          <p:cNvPr id="7176" name="Picture 8" descr="C:\Users\Imango\Desktop\iCA6EQBP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642918"/>
            <a:ext cx="2143125" cy="1428750"/>
          </a:xfrm>
          <a:prstGeom prst="rect">
            <a:avLst/>
          </a:prstGeom>
          <a:noFill/>
        </p:spPr>
      </p:pic>
      <p:pic>
        <p:nvPicPr>
          <p:cNvPr id="7177" name="Picture 9" descr="C:\Users\Imango\Desktop\iCAM5P4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2571744"/>
            <a:ext cx="2938468" cy="1643075"/>
          </a:xfrm>
          <a:prstGeom prst="rect">
            <a:avLst/>
          </a:prstGeom>
          <a:noFill/>
        </p:spPr>
      </p:pic>
      <p:pic>
        <p:nvPicPr>
          <p:cNvPr id="7178" name="Picture 10" descr="C:\Users\Imango\Desktop\iCA0OXQJD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2643182"/>
            <a:ext cx="2797511" cy="1571636"/>
          </a:xfrm>
          <a:prstGeom prst="rect">
            <a:avLst/>
          </a:prstGeom>
          <a:noFill/>
        </p:spPr>
      </p:pic>
      <p:pic>
        <p:nvPicPr>
          <p:cNvPr id="7180" name="Picture 12" descr="C:\Users\Imango\Desktop\iCAXMVGJF.jpg"/>
          <p:cNvPicPr>
            <a:picLocks noGrp="1" noChangeAspect="1" noChangeArrowheads="1"/>
          </p:cNvPicPr>
          <p:nvPr>
            <p:ph idx="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3214678" y="785794"/>
            <a:ext cx="2357454" cy="1485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направления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История                               История</a:t>
            </a:r>
          </a:p>
          <a:p>
            <a:pPr>
              <a:buNone/>
            </a:pPr>
            <a:r>
              <a:rPr lang="ru-RU" dirty="0" smtClean="0"/>
              <a:t>Северного                            города</a:t>
            </a:r>
          </a:p>
          <a:p>
            <a:pPr>
              <a:buNone/>
            </a:pPr>
            <a:r>
              <a:rPr lang="ru-RU" dirty="0" smtClean="0"/>
              <a:t>Кавказа        География        Тырныауза</a:t>
            </a:r>
          </a:p>
          <a:p>
            <a:pPr>
              <a:buNone/>
            </a:pPr>
            <a:r>
              <a:rPr lang="ru-RU" dirty="0" smtClean="0"/>
              <a:t>                      Северного</a:t>
            </a:r>
          </a:p>
          <a:p>
            <a:pPr>
              <a:buNone/>
            </a:pPr>
            <a:r>
              <a:rPr lang="ru-RU" dirty="0" smtClean="0"/>
              <a:t>                      Кавказа     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 flipV="1">
            <a:off x="2786050" y="785794"/>
            <a:ext cx="150019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3929058" y="1214422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357686" y="785794"/>
            <a:ext cx="142876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4214810" y="714356"/>
            <a:ext cx="142876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 rot="5400000">
            <a:off x="500034" y="2500306"/>
            <a:ext cx="114300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6200000" flipH="1">
            <a:off x="1107257" y="2607463"/>
            <a:ext cx="107157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1357290" y="2214554"/>
            <a:ext cx="7143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 rot="10800000" flipV="1">
            <a:off x="3286116" y="2928934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4500562" y="2928934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6200000" flipH="1">
            <a:off x="3786182" y="3286124"/>
            <a:ext cx="78581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0800000" flipV="1">
            <a:off x="6143636" y="2071678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>
            <a:off x="6643702" y="2500306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7286644" y="2071678"/>
            <a:ext cx="78581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Северного Кавказа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История названия «Кавказ»</a:t>
            </a:r>
          </a:p>
          <a:p>
            <a:r>
              <a:rPr lang="ru-RU" sz="3200" dirty="0" smtClean="0"/>
              <a:t>Республики Северного Кавказа</a:t>
            </a:r>
          </a:p>
          <a:p>
            <a:r>
              <a:rPr lang="ru-RU" sz="3200" dirty="0" smtClean="0"/>
              <a:t>Национальности Северного Кавказа</a:t>
            </a:r>
          </a:p>
          <a:p>
            <a:r>
              <a:rPr lang="ru-RU" sz="3200" dirty="0" smtClean="0"/>
              <a:t>Высочайшие вершины Кавказского хребта</a:t>
            </a:r>
          </a:p>
          <a:p>
            <a:r>
              <a:rPr lang="ru-RU" sz="3200" dirty="0" smtClean="0"/>
              <a:t>Эльбрус- «Жемчужина Северного Кавказа»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города Тырныауза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4800" dirty="0" smtClean="0"/>
              <a:t>Что было до…..?</a:t>
            </a:r>
          </a:p>
          <a:p>
            <a:r>
              <a:rPr lang="ru-RU" sz="4800" dirty="0" smtClean="0"/>
              <a:t>Как появился город?</a:t>
            </a:r>
          </a:p>
          <a:p>
            <a:r>
              <a:rPr lang="ru-RU" sz="4800" dirty="0" smtClean="0"/>
              <a:t>Коренные жители города</a:t>
            </a:r>
          </a:p>
          <a:p>
            <a:r>
              <a:rPr lang="ru-RU" sz="4800" dirty="0" smtClean="0"/>
              <a:t>Знаменитые люди города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География Северного Кавказа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Место на карте</a:t>
            </a:r>
          </a:p>
          <a:p>
            <a:r>
              <a:rPr lang="ru-RU" sz="3200" dirty="0" smtClean="0"/>
              <a:t>Границы</a:t>
            </a:r>
          </a:p>
          <a:p>
            <a:r>
              <a:rPr lang="ru-RU" sz="3200" dirty="0" smtClean="0"/>
              <a:t>Животный мир </a:t>
            </a:r>
          </a:p>
          <a:p>
            <a:r>
              <a:rPr lang="ru-RU" sz="3200" dirty="0" smtClean="0"/>
              <a:t>Растительный мир</a:t>
            </a:r>
          </a:p>
          <a:p>
            <a:r>
              <a:rPr lang="ru-RU" sz="3200" dirty="0" smtClean="0"/>
              <a:t>Животные и растения Северного Кавказа занесённые в «Красную книгу»</a:t>
            </a:r>
          </a:p>
          <a:p>
            <a:r>
              <a:rPr lang="ru-RU" sz="3200" dirty="0" smtClean="0"/>
              <a:t>Достопримечательности Северного Кавказа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256"/>
            <a:ext cx="8183880" cy="1748784"/>
          </a:xfrm>
        </p:spPr>
        <p:txBody>
          <a:bodyPr>
            <a:normAutofit/>
          </a:bodyPr>
          <a:lstStyle/>
          <a:p>
            <a:r>
              <a:rPr lang="ru-RU" dirty="0" smtClean="0"/>
              <a:t>Кавказский хребет протяжённость-более1150 км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7" name="Picture 3" descr="C:\Users\Imango\Desktop\iCAB0IL5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714356"/>
            <a:ext cx="2857520" cy="1428750"/>
          </a:xfrm>
          <a:prstGeom prst="rect">
            <a:avLst/>
          </a:prstGeom>
          <a:noFill/>
        </p:spPr>
      </p:pic>
      <p:pic>
        <p:nvPicPr>
          <p:cNvPr id="1028" name="Picture 4" descr="C:\Users\Imango\Desktop\iCAO5U9UJ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85786" y="785794"/>
            <a:ext cx="2786082" cy="1428750"/>
          </a:xfrm>
          <a:prstGeom prst="rect">
            <a:avLst/>
          </a:prstGeom>
          <a:noFill/>
        </p:spPr>
      </p:pic>
      <p:pic>
        <p:nvPicPr>
          <p:cNvPr id="1029" name="Picture 5" descr="C:\Users\Imango\Desktop\iCAHSAYV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86113" y="2714625"/>
            <a:ext cx="277177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Эльбрус- «Жемчужина Кавказа</a:t>
            </a:r>
            <a:br>
              <a:rPr lang="ru-RU" dirty="0" smtClean="0"/>
            </a:br>
            <a:r>
              <a:rPr lang="ru-RU" dirty="0" smtClean="0"/>
              <a:t>высота -</a:t>
            </a:r>
            <a:endParaRPr lang="ru-RU" dirty="0"/>
          </a:p>
        </p:txBody>
      </p:sp>
      <p:pic>
        <p:nvPicPr>
          <p:cNvPr id="2050" name="Picture 2" descr="C:\Users\Imango\Desktop\800px-Mount_Elbrus_May_200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4000528" cy="3362763"/>
          </a:xfrm>
          <a:prstGeom prst="rect">
            <a:avLst/>
          </a:prstGeom>
          <a:noFill/>
        </p:spPr>
      </p:pic>
      <p:pic>
        <p:nvPicPr>
          <p:cNvPr id="2052" name="Picture 4" descr="C:\Users\Imango\Desktop\iCAL2BI7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1785926"/>
            <a:ext cx="4291035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Первооткрыватели </a:t>
            </a:r>
            <a:r>
              <a:rPr lang="ru-RU" dirty="0" err="1" smtClean="0"/>
              <a:t>Тырныаузского</a:t>
            </a:r>
            <a:r>
              <a:rPr lang="ru-RU" dirty="0" smtClean="0"/>
              <a:t> месторождения</a:t>
            </a:r>
            <a:endParaRPr lang="ru-RU" dirty="0"/>
          </a:p>
        </p:txBody>
      </p:sp>
      <p:pic>
        <p:nvPicPr>
          <p:cNvPr id="4" name="Содержимое 3" descr="iCA7PH7PN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357554" y="1571612"/>
            <a:ext cx="2124075" cy="1428750"/>
          </a:xfrm>
        </p:spPr>
      </p:pic>
      <p:pic>
        <p:nvPicPr>
          <p:cNvPr id="3074" name="Picture 2" descr="C:\Users\Imango\Desktop\iCAXFHFE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500042"/>
            <a:ext cx="1209675" cy="1428750"/>
          </a:xfrm>
          <a:prstGeom prst="rect">
            <a:avLst/>
          </a:prstGeom>
          <a:noFill/>
        </p:spPr>
      </p:pic>
      <p:pic>
        <p:nvPicPr>
          <p:cNvPr id="3075" name="Picture 3" descr="C:\Users\Imango\Desktop\iCARY37Z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571480"/>
            <a:ext cx="1209675" cy="1428750"/>
          </a:xfrm>
          <a:prstGeom prst="rect">
            <a:avLst/>
          </a:prstGeom>
          <a:noFill/>
        </p:spPr>
      </p:pic>
      <p:pic>
        <p:nvPicPr>
          <p:cNvPr id="7" name="Picture 2" descr="C:\Users\Imango\Desktop\iCAFMDET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54" y="3286124"/>
            <a:ext cx="210502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Вольфрам и молибден</a:t>
            </a:r>
            <a:endParaRPr lang="ru-RU" dirty="0"/>
          </a:p>
        </p:txBody>
      </p:sp>
      <p:pic>
        <p:nvPicPr>
          <p:cNvPr id="5122" name="Picture 2" descr="C:\Users\Imango\Desktop\iCAHZGDVU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43504" y="642918"/>
            <a:ext cx="3044211" cy="2428892"/>
          </a:xfrm>
          <a:prstGeom prst="rect">
            <a:avLst/>
          </a:prstGeom>
          <a:noFill/>
        </p:spPr>
      </p:pic>
      <p:pic>
        <p:nvPicPr>
          <p:cNvPr id="5123" name="Picture 3" descr="C:\Users\Imango\Desktop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642918"/>
            <a:ext cx="3465219" cy="2428892"/>
          </a:xfrm>
          <a:prstGeom prst="rect">
            <a:avLst/>
          </a:prstGeom>
          <a:noFill/>
        </p:spPr>
      </p:pic>
      <p:pic>
        <p:nvPicPr>
          <p:cNvPr id="5124" name="Picture 4" descr="C:\Users\Imango\Desktop\iCAN92FD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3071810"/>
            <a:ext cx="2786082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501</TotalTime>
  <Words>129</Words>
  <Application>Microsoft Office PowerPoint</Application>
  <PresentationFormat>Экран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Проект «Северный Кавказ»</vt:lpstr>
      <vt:lpstr>Основные направления проекта</vt:lpstr>
      <vt:lpstr>История Северного Кавказа</vt:lpstr>
      <vt:lpstr>История города Тырныауза</vt:lpstr>
      <vt:lpstr>География Северного Кавказа</vt:lpstr>
      <vt:lpstr>Кавказский хребет протяжённость-более1150 км  </vt:lpstr>
      <vt:lpstr>Эльбрус- «Жемчужина Кавказа высота -</vt:lpstr>
      <vt:lpstr>Первооткрыватели Тырныаузского месторождения</vt:lpstr>
      <vt:lpstr>Вольфрам и молибден</vt:lpstr>
      <vt:lpstr>ТВМК- что это???</vt:lpstr>
      <vt:lpstr>Тырныауз- «узкое ущелье» «ущелье ветров»</vt:lpstr>
      <vt:lpstr>Республики Северного Кавказа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Imango</dc:creator>
  <cp:lastModifiedBy>Imango</cp:lastModifiedBy>
  <cp:revision>40</cp:revision>
  <dcterms:created xsi:type="dcterms:W3CDTF">2013-09-19T04:24:14Z</dcterms:created>
  <dcterms:modified xsi:type="dcterms:W3CDTF">2018-12-10T12:51:26Z</dcterms:modified>
</cp:coreProperties>
</file>